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2" r:id="rId6"/>
    <p:sldId id="271" r:id="rId7"/>
    <p:sldId id="273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SALVA </a:t>
            </a:r>
            <a:br>
              <a:rPr lang="pt-BR" dirty="0"/>
            </a:br>
            <a:r>
              <a:rPr lang="pt-BR" dirty="0"/>
              <a:t>O PECADOR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 O PECADOR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salva o pecador, </a:t>
            </a:r>
          </a:p>
          <a:p>
            <a:r>
              <a:rPr lang="pt-BR" dirty="0"/>
              <a:t>Lava o impuro coração; </a:t>
            </a:r>
          </a:p>
          <a:p>
            <a:r>
              <a:rPr lang="pt-BR" dirty="0"/>
              <a:t>Ao contrito, com amor, </a:t>
            </a:r>
          </a:p>
          <a:p>
            <a:r>
              <a:rPr lang="pt-BR" dirty="0"/>
              <a:t>Oferece salvação.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 O PECADOR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3BD301-2704-4D3F-9C4A-73F554DBC0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Confiai em Seu poder; </a:t>
            </a:r>
          </a:p>
          <a:p>
            <a:r>
              <a:rPr lang="pt-BR" dirty="0"/>
              <a:t>Confiai em Seu amor; </a:t>
            </a:r>
          </a:p>
          <a:p>
            <a:r>
              <a:rPr lang="pt-BR" dirty="0"/>
              <a:t>Crede, pois, que Cristo quer </a:t>
            </a:r>
          </a:p>
          <a:p>
            <a:r>
              <a:rPr lang="pt-BR" dirty="0"/>
              <a:t>Libertar o pecador. </a:t>
            </a:r>
          </a:p>
        </p:txBody>
      </p:sp>
    </p:spTree>
    <p:extLst>
      <p:ext uri="{BB962C8B-B14F-4D97-AF65-F5344CB8AC3E}">
        <p14:creationId xmlns:p14="http://schemas.microsoft.com/office/powerpoint/2010/main" val="710129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 O PECADOR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salva o pecador </a:t>
            </a:r>
          </a:p>
          <a:p>
            <a:r>
              <a:rPr lang="pt-BR" dirty="0"/>
              <a:t>E concede-lhe perdão. </a:t>
            </a:r>
          </a:p>
          <a:p>
            <a:r>
              <a:rPr lang="pt-BR" dirty="0"/>
              <a:t>Aceitai o bom Senhor; </a:t>
            </a:r>
          </a:p>
          <a:p>
            <a:r>
              <a:rPr lang="pt-BR" dirty="0"/>
              <a:t>Aceitai, de coração.</a:t>
            </a:r>
          </a:p>
        </p:txBody>
      </p:sp>
    </p:spTree>
    <p:extLst>
      <p:ext uri="{BB962C8B-B14F-4D97-AF65-F5344CB8AC3E}">
        <p14:creationId xmlns:p14="http://schemas.microsoft.com/office/powerpoint/2010/main" val="3500889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 O PECADOR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3BD301-2704-4D3F-9C4A-73F554DBC0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Confiai em Seu poder; </a:t>
            </a:r>
          </a:p>
          <a:p>
            <a:r>
              <a:rPr lang="pt-BR" dirty="0"/>
              <a:t>Confiai em Seu amor; </a:t>
            </a:r>
          </a:p>
          <a:p>
            <a:r>
              <a:rPr lang="pt-BR" dirty="0"/>
              <a:t>Crede, pois, que Cristo quer </a:t>
            </a:r>
          </a:p>
          <a:p>
            <a:r>
              <a:rPr lang="pt-BR" dirty="0"/>
              <a:t>Libertar o pecador. </a:t>
            </a:r>
          </a:p>
        </p:txBody>
      </p:sp>
    </p:spTree>
    <p:extLst>
      <p:ext uri="{BB962C8B-B14F-4D97-AF65-F5344CB8AC3E}">
        <p14:creationId xmlns:p14="http://schemas.microsoft.com/office/powerpoint/2010/main" val="698368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 O PECADOR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 todos, e achareis </a:t>
            </a:r>
          </a:p>
          <a:p>
            <a:r>
              <a:rPr lang="pt-BR" dirty="0"/>
              <a:t>Paz e luz no Redentor; </a:t>
            </a:r>
          </a:p>
          <a:p>
            <a:r>
              <a:rPr lang="pt-BR" dirty="0"/>
              <a:t>Vinde, então, recebereis </a:t>
            </a:r>
          </a:p>
          <a:p>
            <a:r>
              <a:rPr lang="pt-BR" dirty="0"/>
              <a:t>Vida eterna do Senhor.</a:t>
            </a:r>
          </a:p>
        </p:txBody>
      </p:sp>
    </p:spTree>
    <p:extLst>
      <p:ext uri="{BB962C8B-B14F-4D97-AF65-F5344CB8AC3E}">
        <p14:creationId xmlns:p14="http://schemas.microsoft.com/office/powerpoint/2010/main" val="1966647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 O PECADOR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3BD301-2704-4D3F-9C4A-73F554DBC0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Confiai em Seu poder; </a:t>
            </a:r>
          </a:p>
          <a:p>
            <a:r>
              <a:rPr lang="pt-BR" dirty="0"/>
              <a:t>Confiai em Seu amor; </a:t>
            </a:r>
          </a:p>
          <a:p>
            <a:r>
              <a:rPr lang="pt-BR" dirty="0"/>
              <a:t>Crede, pois, que Cristo quer </a:t>
            </a:r>
          </a:p>
          <a:p>
            <a:r>
              <a:rPr lang="pt-BR" dirty="0"/>
              <a:t>Libertar o pecador. </a:t>
            </a:r>
          </a:p>
        </p:txBody>
      </p:sp>
    </p:spTree>
    <p:extLst>
      <p:ext uri="{BB962C8B-B14F-4D97-AF65-F5344CB8AC3E}">
        <p14:creationId xmlns:p14="http://schemas.microsoft.com/office/powerpoint/2010/main" val="1596813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154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SALVA  O PECADOR</vt:lpstr>
      <vt:lpstr>CRISTO SALVA O PECADOR</vt:lpstr>
      <vt:lpstr>CRISTO SALVA O PECADOR</vt:lpstr>
      <vt:lpstr>CRISTO SALVA O PECADOR</vt:lpstr>
      <vt:lpstr>CRISTO SALVA O PECADOR</vt:lpstr>
      <vt:lpstr>CRISTO SALVA O PECADOR</vt:lpstr>
      <vt:lpstr>CRISTO SALVA O PECADOR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2019-06-12T22:02:40Z</dcterms:modified>
</cp:coreProperties>
</file>

<file path=docProps/thumbnail.jpeg>
</file>